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</p:sldIdLst>
  <p:sldSz cx="16256000" cy="9144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0" autoAdjust="0"/>
    <p:restoredTop sz="94660"/>
  </p:normalViewPr>
  <p:slideViewPr>
    <p:cSldViewPr snapToGrid="0">
      <p:cViewPr varScale="1">
        <p:scale>
          <a:sx n="55" d="100"/>
          <a:sy n="55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n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804200" y="2139480"/>
            <a:ext cx="6645960" cy="530280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804200" y="2139480"/>
            <a:ext cx="6645960" cy="530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3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Pulse para editar el formato del texto de títuloClick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CO" sz="1200">
                <a:solidFill>
                  <a:srgbClr val="8B8B8B"/>
                </a:solidFill>
                <a:latin typeface="Calibri"/>
              </a:rPr>
              <a:t>4/04/19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BF4D919-3616-4111-B3A0-F8335AD8F56B}" type="slidenum">
              <a:rPr lang="es-CO" sz="1200">
                <a:solidFill>
                  <a:srgbClr val="8B8B8B"/>
                </a:solidFill>
                <a:latin typeface="Calibri"/>
              </a:rPr>
              <a:t>‹Nº›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4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jpe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1240" y="29160"/>
            <a:ext cx="16234920" cy="9114840"/>
          </a:xfrm>
          <a:prstGeom prst="rect">
            <a:avLst/>
          </a:prstGeom>
          <a:ln>
            <a:noFill/>
          </a:ln>
        </p:spPr>
      </p:pic>
      <p:pic>
        <p:nvPicPr>
          <p:cNvPr id="40" name="Imagen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41" name="Imagen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160" cy="9144000"/>
          </a:xfrm>
          <a:prstGeom prst="rect">
            <a:avLst/>
          </a:prstGeom>
          <a:ln>
            <a:noFill/>
          </a:ln>
        </p:spPr>
      </p:pic>
      <p:pic>
        <p:nvPicPr>
          <p:cNvPr id="43" name="Imagen 4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44" name="Imagen 4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pic>
        <p:nvPicPr>
          <p:cNvPr id="49" name="Imagen 48"/>
          <p:cNvPicPr/>
          <p:nvPr/>
        </p:nvPicPr>
        <p:blipFill>
          <a:blip r:embed="rId5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50" name="Imagen 49"/>
          <p:cNvPicPr/>
          <p:nvPr/>
        </p:nvPicPr>
        <p:blipFill>
          <a:blip r:embed="rId6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  <p:pic>
        <p:nvPicPr>
          <p:cNvPr id="5" name="9D4FB2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9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3062" y="4885992"/>
            <a:ext cx="6289675" cy="3500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ject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pic>
        <p:nvPicPr>
          <p:cNvPr id="55" name="Imagen 54"/>
          <p:cNvPicPr/>
          <p:nvPr/>
        </p:nvPicPr>
        <p:blipFill>
          <a:blip r:embed="rId5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56" name="Imagen 55"/>
          <p:cNvPicPr/>
          <p:nvPr/>
        </p:nvPicPr>
        <p:blipFill>
          <a:blip r:embed="rId6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  <p:pic>
        <p:nvPicPr>
          <p:cNvPr id="2" name="65048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74.65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8424" y="5120270"/>
            <a:ext cx="6658952" cy="370647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pic>
        <p:nvPicPr>
          <p:cNvPr id="61" name="Imagen 60"/>
          <p:cNvPicPr/>
          <p:nvPr/>
        </p:nvPicPr>
        <p:blipFill>
          <a:blip r:embed="rId3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62" name="Imagen 61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pic>
        <p:nvPicPr>
          <p:cNvPr id="64" name="Imagen 6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65" name="Imagen 64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ject 1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pic>
        <p:nvPicPr>
          <p:cNvPr id="67" name="Imagen 66"/>
          <p:cNvPicPr/>
          <p:nvPr/>
        </p:nvPicPr>
        <p:blipFill>
          <a:blip r:embed="rId6"/>
          <a:stretch>
            <a:fillRect/>
          </a:stretch>
        </p:blipFill>
        <p:spPr>
          <a:xfrm>
            <a:off x="14544000" y="7740000"/>
            <a:ext cx="1656000" cy="1293840"/>
          </a:xfrm>
          <a:prstGeom prst="rect">
            <a:avLst/>
          </a:prstGeom>
          <a:ln>
            <a:noFill/>
          </a:ln>
        </p:spPr>
      </p:pic>
      <p:pic>
        <p:nvPicPr>
          <p:cNvPr id="68" name="Imagen 67"/>
          <p:cNvPicPr/>
          <p:nvPr/>
        </p:nvPicPr>
        <p:blipFill>
          <a:blip r:embed="rId7"/>
          <a:stretch>
            <a:fillRect/>
          </a:stretch>
        </p:blipFill>
        <p:spPr>
          <a:xfrm>
            <a:off x="12744000" y="7740000"/>
            <a:ext cx="1800000" cy="1296000"/>
          </a:xfrm>
          <a:prstGeom prst="rect">
            <a:avLst/>
          </a:prstGeom>
          <a:ln>
            <a:noFill/>
          </a:ln>
        </p:spPr>
      </p:pic>
      <p:pic>
        <p:nvPicPr>
          <p:cNvPr id="2" name="9145D3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9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1463" y="119772"/>
            <a:ext cx="6047466" cy="336611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4C0FCE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18.773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51629" y="4251782"/>
            <a:ext cx="6051663" cy="336844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Rectángulo redondeado 3"/>
          <p:cNvSpPr/>
          <p:nvPr/>
        </p:nvSpPr>
        <p:spPr>
          <a:xfrm>
            <a:off x="13411200" y="4210716"/>
            <a:ext cx="1287728" cy="3612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13249836" y="81755"/>
            <a:ext cx="1431164" cy="3664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Parkinson</a:t>
            </a:r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</Words>
  <Application>Microsoft Office PowerPoint</Application>
  <PresentationFormat>Personalizado</PresentationFormat>
  <Paragraphs>2</Paragraphs>
  <Slides>7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DejaVu Sans</vt:lpstr>
      <vt:lpstr>StarSymbol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</dc:creator>
  <cp:lastModifiedBy>Estudiante</cp:lastModifiedBy>
  <cp:revision>6</cp:revision>
  <dcterms:modified xsi:type="dcterms:W3CDTF">2019-04-05T16:53:25Z</dcterms:modified>
</cp:coreProperties>
</file>